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pergolaberlin.de/index.html" TargetMode="External"/><Relationship Id="rId3" Type="http://schemas.openxmlformats.org/officeDocument/2006/relationships/hyperlink" Target="https://oracle.pergolaberlin.de/hausbau-1/holzpergola-planen-alle-entscheidungen-im-berblick-b5c45c3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Idee zur Pergola: Der komplette Planungsprozess</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Holzpergola planen: Alle Entscheidungen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